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1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A2C47-A061-47EE-8736-6827F477D0C9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628847-650E-4B86-A9DD-5576C9DDA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061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CF836-374C-C004-F960-A153980812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74EB02-1BF9-BC6D-E6AA-8D0172E3F6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D730FB-AA48-99BB-A82A-1F64594BA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6E313-5152-40BE-B71C-17BEE1C8869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1BEA69-A9B6-D587-BF89-46416E319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FD279-C8DA-03A1-26B7-CFF96EDC7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9F86A-8305-4456-906B-3E711B077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538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2A41C-C390-5CCE-24FE-9127C413D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B8F432-F233-CD2A-06A0-B10A7F34ED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02D4A6-F9E5-5610-4AAA-1131E3276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6E313-5152-40BE-B71C-17BEE1C8869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01ED7B-5D66-30AD-15E0-5545B842E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690628-7A3D-1528-AEA3-DA05FF7C6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9F86A-8305-4456-906B-3E711B077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014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E51574-487E-0A29-6257-F499CB3782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ABE230-B0AE-90D6-2B63-4B7638FD6A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C28495-43E2-EC65-F057-66519914C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6E313-5152-40BE-B71C-17BEE1C8869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59544B-7BF0-AD26-2491-DCDAC9D63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157A76-4BBC-38A3-8496-8DB6C6472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9F86A-8305-4456-906B-3E711B077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175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7585B-2814-B47A-4702-69BD3DA1D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8586B0-CB3A-F26B-57C3-52DFE0714F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B902C6-15D3-8912-1F0A-B707585FA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6E313-5152-40BE-B71C-17BEE1C8869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674059-F6CE-6AB9-7BD3-17A07021A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E790B2-B758-0A04-3EFE-015AE3302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9F86A-8305-4456-906B-3E711B077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439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E977C-A355-CCBF-8CE1-554A8AB74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2FEDAF-2D1D-9171-D367-4C43B9594C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F8D702-1F8A-4DFF-39C4-B65B0E09C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6E313-5152-40BE-B71C-17BEE1C8869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E3981F-3935-F25F-17C0-E48D449D8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FF4653-6375-8C7D-275E-EF833A8DB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9F86A-8305-4456-906B-3E711B077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205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4B6F6-0B0A-1AB6-01B3-B8A96DF11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306A5B-D407-8CCA-67F6-ECF65EF16D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D978B9-C299-676C-B8DA-20A8FBEB9B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FAF9C7-53DC-3DA4-DA5F-030C8B304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6E313-5152-40BE-B71C-17BEE1C8869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1B1EDC-D629-119C-CA5B-B7AF89D0E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6C33E6-9723-BA1A-E484-BEE424ECC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9F86A-8305-4456-906B-3E711B077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492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4A86D-BB80-610F-2F57-0E43D59D4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3E980A-6CBC-60BD-B517-C8B2CDD17D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D52E59-3545-3A47-3375-22EBE9C049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315CCD-940C-4CED-B5B8-92C77775DF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981172-46C5-825F-47CE-B8DD6A1857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2B548D-0595-257C-1F0C-8A578A4F7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6E313-5152-40BE-B71C-17BEE1C8869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950DA8-4104-56B8-1B2C-A0454F1B7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A1B8CC-72CC-AD0D-FDAD-D8275FD19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9F86A-8305-4456-906B-3E711B077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750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9C881-1790-8BDA-788B-119484DFE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097A26-A12E-398B-4ED1-DDD17F867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6E313-5152-40BE-B71C-17BEE1C8869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674DCC-DBA9-C2E1-F0CF-25BEB10DB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2BFAFE-DA9E-EF59-CD37-118980CE4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9F86A-8305-4456-906B-3E711B077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717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39D4A9-2CF6-619B-3C1C-DF39A35F4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6E313-5152-40BE-B71C-17BEE1C8869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55BDC6-4A39-8BE2-3BE5-07365E446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DE66B3-2BD8-54DA-6E87-049CDC03B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9F86A-8305-4456-906B-3E711B077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465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DACEB-8329-AEBF-AC8F-DE573E075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8FB15D-4327-0E70-6A06-CDE63739B7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B9FC70-1B79-56C9-65CA-7DFAA8F1D4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A55706-E668-D5B9-F0FB-BC08B4929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6E313-5152-40BE-B71C-17BEE1C8869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016EF7-A002-10BF-3EBD-2E34EB831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88BF3B-C0E5-2020-32A0-1824ED4D5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9F86A-8305-4456-906B-3E711B077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956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ED762-9D38-4205-2434-417E41494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4C58A5-17CF-ED9C-D38D-AE6AADA020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E83AB6-839F-DC97-A6C4-5A54E2FB8C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6562DB-7891-76A2-B2B0-651B5A004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6E313-5152-40BE-B71C-17BEE1C8869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898CC7-D7AF-0A12-3C69-AA2BE870E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077634-6D44-A32E-376D-4F73FD866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9F86A-8305-4456-906B-3E711B077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014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D13016-5FEE-5F86-C15B-36E00128C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6E2AFC-D879-6459-FB73-1DAA348B12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30DE47-468C-2585-1239-A3C11D55D1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E6E313-5152-40BE-B71C-17BEE1C8869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DCFA08-95D1-08FF-320F-D7A5EF04C4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E998B7-9D74-013F-B173-4ED534F092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9F86A-8305-4456-906B-3E711B077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532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E828670C-E450-4EC6-CC59-883AA469AD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Presented by</a:t>
            </a:r>
          </a:p>
          <a:p>
            <a:r>
              <a:rPr lang="en-IN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Author Name(S)</a:t>
            </a:r>
          </a:p>
          <a:p>
            <a:r>
              <a:rPr lang="en-IN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Affiliation(S)</a:t>
            </a:r>
          </a:p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67B118E-9EA2-6E81-3D81-EBD0E3AC8939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441806" y="1768657"/>
            <a:ext cx="9144000" cy="12584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en-US" sz="2400" b="1" kern="10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Paper </a:t>
            </a:r>
            <a:r>
              <a:rPr lang="en-US" sz="2400" b="1" kern="10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sz="2400" b="1" kern="10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itle:</a:t>
            </a:r>
            <a:br>
              <a:rPr lang="en-US" sz="2400" b="1" kern="10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b="1" kern="10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Paper Id:</a:t>
            </a: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kern="10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Track:</a:t>
            </a:r>
            <a:endParaRPr lang="en-US" sz="2400" b="1" kern="1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183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CDED3-E0A5-203B-9A53-A01E705BB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2843"/>
            <a:ext cx="10515600" cy="1325563"/>
          </a:xfrm>
        </p:spPr>
        <p:txBody>
          <a:bodyPr/>
          <a:lstStyle/>
          <a:p>
            <a:r>
              <a:rPr lang="en-IN" b="1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Content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A57EB2-D0E9-8A45-870D-300DAE55D7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6849"/>
            <a:ext cx="10515600" cy="3568308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en-I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Introduction</a:t>
            </a:r>
          </a:p>
          <a:p>
            <a:pPr marL="457200" indent="-457200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en-I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Literature Survey</a:t>
            </a:r>
          </a:p>
          <a:p>
            <a:pPr marL="457200" indent="-457200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en-I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Problem Statement</a:t>
            </a:r>
          </a:p>
          <a:p>
            <a:pPr marL="457200" indent="-457200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en-I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Proposed Model</a:t>
            </a:r>
          </a:p>
          <a:p>
            <a:pPr marL="457200" indent="-457200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en-I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Methodology</a:t>
            </a:r>
          </a:p>
          <a:p>
            <a:pPr marL="457200" indent="-457200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en-I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Results &amp; Discussion</a:t>
            </a:r>
          </a:p>
          <a:p>
            <a:pPr marL="457200" indent="-457200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en-I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Conclusion &amp; Future Work</a:t>
            </a:r>
          </a:p>
          <a:p>
            <a:pPr marL="457200" indent="-457200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en-I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References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95616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8E6DAA-441F-7098-9630-2EA3D1F4B746}"/>
              </a:ext>
            </a:extLst>
          </p:cNvPr>
          <p:cNvSpPr txBox="1"/>
          <p:nvPr/>
        </p:nvSpPr>
        <p:spPr>
          <a:xfrm>
            <a:off x="4171308" y="3215812"/>
            <a:ext cx="28862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7982601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39</Words>
  <Application>Microsoft Office PowerPoint</Application>
  <PresentationFormat>Widescreen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Wingdings</vt:lpstr>
      <vt:lpstr>Office Theme</vt:lpstr>
      <vt:lpstr>Paper Title: Paper Id: Track:</vt:lpstr>
      <vt:lpstr>Content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Saurabh Rathore</dc:creator>
  <cp:lastModifiedBy>Saurabh Rathore</cp:lastModifiedBy>
  <cp:revision>4</cp:revision>
  <dcterms:created xsi:type="dcterms:W3CDTF">2026-01-08T06:21:37Z</dcterms:created>
  <dcterms:modified xsi:type="dcterms:W3CDTF">2026-04-22T11:20:44Z</dcterms:modified>
</cp:coreProperties>
</file>